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</p:sldIdLst>
  <p:sldSz cx="9144000" cy="6858000" type="screen4x3"/>
  <p:notesSz cx="6858000" cy="9144000"/>
  <p:photoAlbum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919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732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4591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30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514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521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1813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21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182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54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619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9A20A-EACC-42F4-A665-9B48AB78DCC0}" type="datetimeFigureOut">
              <a:rPr lang="zh-CN" altLang="en-US" smtClean="0"/>
              <a:t>2016-8-14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1AE8B2-89C9-4B59-95A3-E7D5427598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343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82946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4199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288175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72419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393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03192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50553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2130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50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9266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101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4974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83741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13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0176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12748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33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3655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74777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2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96120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1831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5380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4709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6767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99179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50500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0083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574217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501313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8106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687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56169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0385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37905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3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61454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98827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429054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0834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906830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74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682438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79168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08301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154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5 (1)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1748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75934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34746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189475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45892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9817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9039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4_1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70336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2520149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9488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11625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9477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63461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610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1558387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24427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4329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0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4761744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0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66685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1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153435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432774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3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0100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206110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4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87939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1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480520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25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42963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26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42084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2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23218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2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811451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5_29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40238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4095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xrmk_01_08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4000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全屏显示(4:3)</PresentationFormat>
  <Paragraphs>0</Paragraphs>
  <Slides>76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Midea</dc:creator>
  <cp:lastModifiedBy>Midea</cp:lastModifiedBy>
  <cp:revision>1</cp:revision>
  <dcterms:created xsi:type="dcterms:W3CDTF">2016-08-14T03:32:26Z</dcterms:created>
  <dcterms:modified xsi:type="dcterms:W3CDTF">2016-08-14T03:33:21Z</dcterms:modified>
</cp:coreProperties>
</file>